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20A0"/>
    <a:srgbClr val="009BC0"/>
    <a:srgbClr val="46A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605" autoAdjust="0"/>
  </p:normalViewPr>
  <p:slideViewPr>
    <p:cSldViewPr snapToGrid="0">
      <p:cViewPr>
        <p:scale>
          <a:sx n="75" d="100"/>
          <a:sy n="75" d="100"/>
        </p:scale>
        <p:origin x="324" y="-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bin Joseph" userId="16eb92cc8843b58e" providerId="LiveId" clId="{A0AFB6BF-891C-4351-A74F-3D5A4DB0B6FD}"/>
    <pc:docChg chg="undo custSel modSld">
      <pc:chgData name="Jubin Joseph" userId="16eb92cc8843b58e" providerId="LiveId" clId="{A0AFB6BF-891C-4351-A74F-3D5A4DB0B6FD}" dt="2023-05-05T13:23:54.867" v="1528" actId="20577"/>
      <pc:docMkLst>
        <pc:docMk/>
      </pc:docMkLst>
      <pc:sldChg chg="addSp delSp modSp mod">
        <pc:chgData name="Jubin Joseph" userId="16eb92cc8843b58e" providerId="LiveId" clId="{A0AFB6BF-891C-4351-A74F-3D5A4DB0B6FD}" dt="2023-05-05T13:23:54.867" v="1528" actId="20577"/>
        <pc:sldMkLst>
          <pc:docMk/>
          <pc:sldMk cId="3433057384" sldId="256"/>
        </pc:sldMkLst>
        <pc:spChg chg="mod">
          <ac:chgData name="Jubin Joseph" userId="16eb92cc8843b58e" providerId="LiveId" clId="{A0AFB6BF-891C-4351-A74F-3D5A4DB0B6FD}" dt="2023-05-05T13:02:07.054" v="300" actId="1035"/>
          <ac:spMkLst>
            <pc:docMk/>
            <pc:sldMk cId="3433057384" sldId="256"/>
            <ac:spMk id="12" creationId="{73CE393E-F6EE-F04E-7664-6E8402605B8A}"/>
          </ac:spMkLst>
        </pc:spChg>
        <pc:spChg chg="mod">
          <ac:chgData name="Jubin Joseph" userId="16eb92cc8843b58e" providerId="LiveId" clId="{A0AFB6BF-891C-4351-A74F-3D5A4DB0B6FD}" dt="2023-05-05T13:23:54.867" v="1528" actId="20577"/>
          <ac:spMkLst>
            <pc:docMk/>
            <pc:sldMk cId="3433057384" sldId="256"/>
            <ac:spMk id="19" creationId="{D08305DC-A5B4-46A8-2FAF-71731384ADC8}"/>
          </ac:spMkLst>
        </pc:spChg>
        <pc:spChg chg="add mod topLvl">
          <ac:chgData name="Jubin Joseph" userId="16eb92cc8843b58e" providerId="LiveId" clId="{A0AFB6BF-891C-4351-A74F-3D5A4DB0B6FD}" dt="2023-05-05T13:01:57.268" v="290" actId="1076"/>
          <ac:spMkLst>
            <pc:docMk/>
            <pc:sldMk cId="3433057384" sldId="256"/>
            <ac:spMk id="23" creationId="{6F87B853-45EB-C007-2104-810D584FA815}"/>
          </ac:spMkLst>
        </pc:spChg>
        <pc:spChg chg="add mod topLvl">
          <ac:chgData name="Jubin Joseph" userId="16eb92cc8843b58e" providerId="LiveId" clId="{A0AFB6BF-891C-4351-A74F-3D5A4DB0B6FD}" dt="2023-05-05T13:01:57.268" v="290" actId="1076"/>
          <ac:spMkLst>
            <pc:docMk/>
            <pc:sldMk cId="3433057384" sldId="256"/>
            <ac:spMk id="25" creationId="{D28CD11B-505F-6ABC-4625-BCBA69DD3966}"/>
          </ac:spMkLst>
        </pc:spChg>
        <pc:spChg chg="add mod topLvl">
          <ac:chgData name="Jubin Joseph" userId="16eb92cc8843b58e" providerId="LiveId" clId="{A0AFB6BF-891C-4351-A74F-3D5A4DB0B6FD}" dt="2023-05-05T13:01:57.268" v="290" actId="1076"/>
          <ac:spMkLst>
            <pc:docMk/>
            <pc:sldMk cId="3433057384" sldId="256"/>
            <ac:spMk id="27" creationId="{7D12E904-E2B9-F9FE-DB27-CF082AC7833D}"/>
          </ac:spMkLst>
        </pc:spChg>
        <pc:spChg chg="add mod">
          <ac:chgData name="Jubin Joseph" userId="16eb92cc8843b58e" providerId="LiveId" clId="{A0AFB6BF-891C-4351-A74F-3D5A4DB0B6FD}" dt="2023-05-05T13:04:52.727" v="388" actId="1076"/>
          <ac:spMkLst>
            <pc:docMk/>
            <pc:sldMk cId="3433057384" sldId="256"/>
            <ac:spMk id="30" creationId="{13F7DCCE-D3CA-C736-88A7-61E9B9D0BAB1}"/>
          </ac:spMkLst>
        </pc:spChg>
        <pc:spChg chg="add mod">
          <ac:chgData name="Jubin Joseph" userId="16eb92cc8843b58e" providerId="LiveId" clId="{A0AFB6BF-891C-4351-A74F-3D5A4DB0B6FD}" dt="2023-05-05T13:04:57.775" v="389" actId="1076"/>
          <ac:spMkLst>
            <pc:docMk/>
            <pc:sldMk cId="3433057384" sldId="256"/>
            <ac:spMk id="32" creationId="{1A890E90-6682-6E7D-9F27-4551346BF03C}"/>
          </ac:spMkLst>
        </pc:spChg>
        <pc:spChg chg="add mod">
          <ac:chgData name="Jubin Joseph" userId="16eb92cc8843b58e" providerId="LiveId" clId="{A0AFB6BF-891C-4351-A74F-3D5A4DB0B6FD}" dt="2023-05-05T13:05:37.020" v="397" actId="1076"/>
          <ac:spMkLst>
            <pc:docMk/>
            <pc:sldMk cId="3433057384" sldId="256"/>
            <ac:spMk id="45" creationId="{BC401E46-D057-73A0-655E-D6ECE3B0A054}"/>
          </ac:spMkLst>
        </pc:spChg>
        <pc:spChg chg="add mod">
          <ac:chgData name="Jubin Joseph" userId="16eb92cc8843b58e" providerId="LiveId" clId="{A0AFB6BF-891C-4351-A74F-3D5A4DB0B6FD}" dt="2023-05-05T13:01:57.268" v="290" actId="1076"/>
          <ac:spMkLst>
            <pc:docMk/>
            <pc:sldMk cId="3433057384" sldId="256"/>
            <ac:spMk id="48" creationId="{0DB2F7C8-F100-4BC9-DA07-FAD8F36D8FD5}"/>
          </ac:spMkLst>
        </pc:spChg>
        <pc:spChg chg="del mod">
          <ac:chgData name="Jubin Joseph" userId="16eb92cc8843b58e" providerId="LiveId" clId="{A0AFB6BF-891C-4351-A74F-3D5A4DB0B6FD}" dt="2023-05-05T12:33:04.916" v="57" actId="478"/>
          <ac:spMkLst>
            <pc:docMk/>
            <pc:sldMk cId="3433057384" sldId="256"/>
            <ac:spMk id="54" creationId="{88D6589D-7D28-B00D-390D-B4B0498F24E8}"/>
          </ac:spMkLst>
        </pc:spChg>
        <pc:spChg chg="del">
          <ac:chgData name="Jubin Joseph" userId="16eb92cc8843b58e" providerId="LiveId" clId="{A0AFB6BF-891C-4351-A74F-3D5A4DB0B6FD}" dt="2023-05-05T12:51:28.232" v="102" actId="478"/>
          <ac:spMkLst>
            <pc:docMk/>
            <pc:sldMk cId="3433057384" sldId="256"/>
            <ac:spMk id="59" creationId="{08C88F8F-759C-EB9F-DC5F-5100B17EE132}"/>
          </ac:spMkLst>
        </pc:spChg>
        <pc:spChg chg="add mod">
          <ac:chgData name="Jubin Joseph" userId="16eb92cc8843b58e" providerId="LiveId" clId="{A0AFB6BF-891C-4351-A74F-3D5A4DB0B6FD}" dt="2023-05-05T13:04:14.468" v="385" actId="208"/>
          <ac:spMkLst>
            <pc:docMk/>
            <pc:sldMk cId="3433057384" sldId="256"/>
            <ac:spMk id="62" creationId="{8966E375-97B3-4B91-1C46-9D1D330B0278}"/>
          </ac:spMkLst>
        </pc:spChg>
        <pc:spChg chg="add mod">
          <ac:chgData name="Jubin Joseph" userId="16eb92cc8843b58e" providerId="LiveId" clId="{A0AFB6BF-891C-4351-A74F-3D5A4DB0B6FD}" dt="2023-05-05T13:07:35.798" v="448" actId="1076"/>
          <ac:spMkLst>
            <pc:docMk/>
            <pc:sldMk cId="3433057384" sldId="256"/>
            <ac:spMk id="63" creationId="{1A1E3343-4E66-6D53-D29A-6373D6DE1EDC}"/>
          </ac:spMkLst>
        </pc:spChg>
        <pc:spChg chg="add mod">
          <ac:chgData name="Jubin Joseph" userId="16eb92cc8843b58e" providerId="LiveId" clId="{A0AFB6BF-891C-4351-A74F-3D5A4DB0B6FD}" dt="2023-05-05T13:13:15.530" v="1088" actId="13822"/>
          <ac:spMkLst>
            <pc:docMk/>
            <pc:sldMk cId="3433057384" sldId="256"/>
            <ac:spMk id="1024" creationId="{A8AABEB8-3FDC-E58D-0554-A8A20D4828D4}"/>
          </ac:spMkLst>
        </pc:spChg>
        <pc:spChg chg="add mod">
          <ac:chgData name="Jubin Joseph" userId="16eb92cc8843b58e" providerId="LiveId" clId="{A0AFB6BF-891C-4351-A74F-3D5A4DB0B6FD}" dt="2023-05-05T13:18:51.158" v="1324" actId="20577"/>
          <ac:spMkLst>
            <pc:docMk/>
            <pc:sldMk cId="3433057384" sldId="256"/>
            <ac:spMk id="1025" creationId="{81B32B98-A472-1BDA-0139-09137AC0BE24}"/>
          </ac:spMkLst>
        </pc:spChg>
        <pc:spChg chg="add mod">
          <ac:chgData name="Jubin Joseph" userId="16eb92cc8843b58e" providerId="LiveId" clId="{A0AFB6BF-891C-4351-A74F-3D5A4DB0B6FD}" dt="2023-05-05T13:22:44.853" v="1471" actId="1076"/>
          <ac:spMkLst>
            <pc:docMk/>
            <pc:sldMk cId="3433057384" sldId="256"/>
            <ac:spMk id="1027" creationId="{E4728946-A414-1FB2-4D51-B51740441F00}"/>
          </ac:spMkLst>
        </pc:spChg>
        <pc:spChg chg="mod">
          <ac:chgData name="Jubin Joseph" userId="16eb92cc8843b58e" providerId="LiveId" clId="{A0AFB6BF-891C-4351-A74F-3D5A4DB0B6FD}" dt="2023-05-05T12:51:25.411" v="101" actId="6549"/>
          <ac:spMkLst>
            <pc:docMk/>
            <pc:sldMk cId="3433057384" sldId="256"/>
            <ac:spMk id="1029" creationId="{7FB09843-6F80-06B7-5862-4CEAB0B3CB1C}"/>
          </ac:spMkLst>
        </pc:spChg>
        <pc:spChg chg="add del mod">
          <ac:chgData name="Jubin Joseph" userId="16eb92cc8843b58e" providerId="LiveId" clId="{A0AFB6BF-891C-4351-A74F-3D5A4DB0B6FD}" dt="2023-05-05T13:19:53.894" v="1331" actId="478"/>
          <ac:spMkLst>
            <pc:docMk/>
            <pc:sldMk cId="3433057384" sldId="256"/>
            <ac:spMk id="1031" creationId="{95DDBC2B-1E36-1BE5-E69F-72804C45265A}"/>
          </ac:spMkLst>
        </pc:spChg>
        <pc:spChg chg="add mod">
          <ac:chgData name="Jubin Joseph" userId="16eb92cc8843b58e" providerId="LiveId" clId="{A0AFB6BF-891C-4351-A74F-3D5A4DB0B6FD}" dt="2023-05-05T13:22:42.879" v="1470" actId="1076"/>
          <ac:spMkLst>
            <pc:docMk/>
            <pc:sldMk cId="3433057384" sldId="256"/>
            <ac:spMk id="1035" creationId="{6D6B3DD8-3187-8A4B-C88C-314CB3A89A57}"/>
          </ac:spMkLst>
        </pc:spChg>
        <pc:grpChg chg="del">
          <ac:chgData name="Jubin Joseph" userId="16eb92cc8843b58e" providerId="LiveId" clId="{A0AFB6BF-891C-4351-A74F-3D5A4DB0B6FD}" dt="2023-05-05T12:30:36.430" v="5" actId="478"/>
          <ac:grpSpMkLst>
            <pc:docMk/>
            <pc:sldMk cId="3433057384" sldId="256"/>
            <ac:grpSpMk id="17" creationId="{1DCA2A00-57D9-35CA-3A65-EF2B38DE2390}"/>
          </ac:grpSpMkLst>
        </pc:grpChg>
        <pc:grpChg chg="add del mod">
          <ac:chgData name="Jubin Joseph" userId="16eb92cc8843b58e" providerId="LiveId" clId="{A0AFB6BF-891C-4351-A74F-3D5A4DB0B6FD}" dt="2023-05-05T12:57:41.207" v="219" actId="165"/>
          <ac:grpSpMkLst>
            <pc:docMk/>
            <pc:sldMk cId="3433057384" sldId="256"/>
            <ac:grpSpMk id="29" creationId="{9A7ABE3D-35C9-D879-6CA9-F8AC2D390F62}"/>
          </ac:grpSpMkLst>
        </pc:grpChg>
        <pc:grpChg chg="add mod">
          <ac:chgData name="Jubin Joseph" userId="16eb92cc8843b58e" providerId="LiveId" clId="{A0AFB6BF-891C-4351-A74F-3D5A4DB0B6FD}" dt="2023-05-05T13:01:57.268" v="290" actId="1076"/>
          <ac:grpSpMkLst>
            <pc:docMk/>
            <pc:sldMk cId="3433057384" sldId="256"/>
            <ac:grpSpMk id="31" creationId="{07159445-ABE4-5EB0-06D4-DFD8EEE4A490}"/>
          </ac:grpSpMkLst>
        </pc:grpChg>
        <pc:grpChg chg="add mod">
          <ac:chgData name="Jubin Joseph" userId="16eb92cc8843b58e" providerId="LiveId" clId="{A0AFB6BF-891C-4351-A74F-3D5A4DB0B6FD}" dt="2023-05-05T13:01:57.268" v="290" actId="1076"/>
          <ac:grpSpMkLst>
            <pc:docMk/>
            <pc:sldMk cId="3433057384" sldId="256"/>
            <ac:grpSpMk id="46" creationId="{DDA0EF7F-0A26-380A-D715-A52EB1ECB9DB}"/>
          </ac:grpSpMkLst>
        </pc:grpChg>
        <pc:grpChg chg="add mod">
          <ac:chgData name="Jubin Joseph" userId="16eb92cc8843b58e" providerId="LiveId" clId="{A0AFB6BF-891C-4351-A74F-3D5A4DB0B6FD}" dt="2023-05-05T13:01:57.268" v="290" actId="1076"/>
          <ac:grpSpMkLst>
            <pc:docMk/>
            <pc:sldMk cId="3433057384" sldId="256"/>
            <ac:grpSpMk id="49" creationId="{334B60AF-A9B4-D366-AE94-7A0BA64EFC12}"/>
          </ac:grpSpMkLst>
        </pc:grpChg>
        <pc:grpChg chg="del mod">
          <ac:chgData name="Jubin Joseph" userId="16eb92cc8843b58e" providerId="LiveId" clId="{A0AFB6BF-891C-4351-A74F-3D5A4DB0B6FD}" dt="2023-05-05T12:51:34.835" v="105" actId="478"/>
          <ac:grpSpMkLst>
            <pc:docMk/>
            <pc:sldMk cId="3433057384" sldId="256"/>
            <ac:grpSpMk id="55" creationId="{E2F94DDB-0D80-F4F8-B04C-2D922C1A6259}"/>
          </ac:grpSpMkLst>
        </pc:grpChg>
        <pc:grpChg chg="add del mod">
          <ac:chgData name="Jubin Joseph" userId="16eb92cc8843b58e" providerId="LiveId" clId="{A0AFB6BF-891C-4351-A74F-3D5A4DB0B6FD}" dt="2023-05-05T12:51:32.398" v="104" actId="478"/>
          <ac:grpSpMkLst>
            <pc:docMk/>
            <pc:sldMk cId="3433057384" sldId="256"/>
            <ac:grpSpMk id="57" creationId="{3D0DF713-69C7-BC45-B5E6-9999FB48D378}"/>
          </ac:grpSpMkLst>
        </pc:grpChg>
        <pc:grpChg chg="add mod">
          <ac:chgData name="Jubin Joseph" userId="16eb92cc8843b58e" providerId="LiveId" clId="{A0AFB6BF-891C-4351-A74F-3D5A4DB0B6FD}" dt="2023-05-05T13:04:43.882" v="387" actId="208"/>
          <ac:grpSpMkLst>
            <pc:docMk/>
            <pc:sldMk cId="3433057384" sldId="256"/>
            <ac:grpSpMk id="60" creationId="{BBC5C45A-9C9A-0F7B-BC8F-236B85F1E6E9}"/>
          </ac:grpSpMkLst>
        </pc:grpChg>
        <pc:grpChg chg="del mod">
          <ac:chgData name="Jubin Joseph" userId="16eb92cc8843b58e" providerId="LiveId" clId="{A0AFB6BF-891C-4351-A74F-3D5A4DB0B6FD}" dt="2023-05-05T12:51:30.371" v="103" actId="478"/>
          <ac:grpSpMkLst>
            <pc:docMk/>
            <pc:sldMk cId="3433057384" sldId="256"/>
            <ac:grpSpMk id="1032" creationId="{9A4730E8-C3EF-5A81-B365-A5B61B4BEC48}"/>
          </ac:grpSpMkLst>
        </pc:grpChg>
        <pc:picChg chg="add del mod">
          <ac:chgData name="Jubin Joseph" userId="16eb92cc8843b58e" providerId="LiveId" clId="{A0AFB6BF-891C-4351-A74F-3D5A4DB0B6FD}" dt="2023-05-05T13:02:17.930" v="301" actId="1076"/>
          <ac:picMkLst>
            <pc:docMk/>
            <pc:sldMk cId="3433057384" sldId="256"/>
            <ac:picMk id="11" creationId="{2ACF46EF-C738-C453-E508-EA17D60D222D}"/>
          </ac:picMkLst>
        </pc:picChg>
        <pc:picChg chg="add mod">
          <ac:chgData name="Jubin Joseph" userId="16eb92cc8843b58e" providerId="LiveId" clId="{A0AFB6BF-891C-4351-A74F-3D5A4DB0B6FD}" dt="2023-05-05T13:06:18.015" v="401" actId="1582"/>
          <ac:picMkLst>
            <pc:docMk/>
            <pc:sldMk cId="3433057384" sldId="256"/>
            <ac:picMk id="20" creationId="{FC56323B-ADE5-AC4B-F2DA-9DC67B27ADD5}"/>
          </ac:picMkLst>
        </pc:picChg>
        <pc:picChg chg="add mod">
          <ac:chgData name="Jubin Joseph" userId="16eb92cc8843b58e" providerId="LiveId" clId="{A0AFB6BF-891C-4351-A74F-3D5A4DB0B6FD}" dt="2023-05-05T13:01:57.268" v="290" actId="1076"/>
          <ac:picMkLst>
            <pc:docMk/>
            <pc:sldMk cId="3433057384" sldId="256"/>
            <ac:picMk id="21" creationId="{0D12BFAD-1CD6-746F-71B1-0BBBEE7B0A61}"/>
          </ac:picMkLst>
        </pc:picChg>
        <pc:picChg chg="del">
          <ac:chgData name="Jubin Joseph" userId="16eb92cc8843b58e" providerId="LiveId" clId="{A0AFB6BF-891C-4351-A74F-3D5A4DB0B6FD}" dt="2023-05-05T12:30:30.678" v="1" actId="478"/>
          <ac:picMkLst>
            <pc:docMk/>
            <pc:sldMk cId="3433057384" sldId="256"/>
            <ac:picMk id="56" creationId="{C99BE3AC-8D9C-BD44-33D6-D59D6CE07323}"/>
          </ac:picMkLst>
        </pc:picChg>
        <pc:picChg chg="mod">
          <ac:chgData name="Jubin Joseph" userId="16eb92cc8843b58e" providerId="LiveId" clId="{A0AFB6BF-891C-4351-A74F-3D5A4DB0B6FD}" dt="2023-05-05T12:31:59.579" v="42" actId="1076"/>
          <ac:picMkLst>
            <pc:docMk/>
            <pc:sldMk cId="3433057384" sldId="256"/>
            <ac:picMk id="1026" creationId="{0573D58A-1245-E4FD-093B-E9B9E9D4DB0E}"/>
          </ac:picMkLst>
        </pc:picChg>
        <pc:picChg chg="add del mod">
          <ac:chgData name="Jubin Joseph" userId="16eb92cc8843b58e" providerId="LiveId" clId="{A0AFB6BF-891C-4351-A74F-3D5A4DB0B6FD}" dt="2023-05-05T12:50:56.212" v="90" actId="478"/>
          <ac:picMkLst>
            <pc:docMk/>
            <pc:sldMk cId="3433057384" sldId="256"/>
            <ac:picMk id="1028" creationId="{0BA2664D-B32F-7604-442B-4271306F0A50}"/>
          </ac:picMkLst>
        </pc:picChg>
        <pc:picChg chg="add del mod">
          <ac:chgData name="Jubin Joseph" userId="16eb92cc8843b58e" providerId="LiveId" clId="{A0AFB6BF-891C-4351-A74F-3D5A4DB0B6FD}" dt="2023-05-05T12:50:54.842" v="89"/>
          <ac:picMkLst>
            <pc:docMk/>
            <pc:sldMk cId="3433057384" sldId="256"/>
            <ac:picMk id="1030" creationId="{2A26C784-2432-9775-97F9-AB2E4A5ACC96}"/>
          </ac:picMkLst>
        </pc:picChg>
        <pc:picChg chg="del">
          <ac:chgData name="Jubin Joseph" userId="16eb92cc8843b58e" providerId="LiveId" clId="{A0AFB6BF-891C-4351-A74F-3D5A4DB0B6FD}" dt="2023-05-05T12:30:31.275" v="2" actId="478"/>
          <ac:picMkLst>
            <pc:docMk/>
            <pc:sldMk cId="3433057384" sldId="256"/>
            <ac:picMk id="1033" creationId="{CB427FF0-268F-AD1A-2CDC-CA9626A941A1}"/>
          </ac:picMkLst>
        </pc:picChg>
        <pc:picChg chg="del">
          <ac:chgData name="Jubin Joseph" userId="16eb92cc8843b58e" providerId="LiveId" clId="{A0AFB6BF-891C-4351-A74F-3D5A4DB0B6FD}" dt="2023-05-05T12:30:30.066" v="0" actId="478"/>
          <ac:picMkLst>
            <pc:docMk/>
            <pc:sldMk cId="3433057384" sldId="256"/>
            <ac:picMk id="1034" creationId="{F6A39A9E-2F29-D025-1374-9164776737C3}"/>
          </ac:picMkLst>
        </pc:pic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68AA25-BD61-44EA-A4E7-FABA9D3316C4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6B1686-DB6C-4327-AB39-538E02787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0742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B1686-DB6C-4327-AB39-538E0278797B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7819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678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1345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8818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1123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0848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8287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7148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685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2925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829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6761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1000"/>
                    </a14:imgEffect>
                  </a14:imgLayer>
                </a14:imgProps>
              </a:ext>
            </a:extLst>
          </a:blip>
          <a:srcRect/>
          <a:tile tx="0" ty="63500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296CC-D8A1-4381-A57E-2DB69DC88A86}" type="datetimeFigureOut">
              <a:rPr lang="en-IN" smtClean="0"/>
              <a:t>05-05-2023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FF14B-D8DF-4527-A1BC-D2AFE9CA8D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7759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ownload British Airways (BA) Logo in SVG Vector or PNG File Format -  Logo.wine">
            <a:extLst>
              <a:ext uri="{FF2B5EF4-FFF2-40B4-BE49-F238E27FC236}">
                <a16:creationId xmlns:a16="http://schemas.microsoft.com/office/drawing/2014/main" id="{0573D58A-1245-E4FD-093B-E9B9E9D4DB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93" y="-508437"/>
            <a:ext cx="2568306" cy="1712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CF46EF-C738-C453-E508-EA17D60D22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656" y="-47221"/>
            <a:ext cx="5353736" cy="31424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3CE393E-F6EE-F04E-7664-6E8402605B8A}"/>
              </a:ext>
            </a:extLst>
          </p:cNvPr>
          <p:cNvSpPr txBox="1"/>
          <p:nvPr/>
        </p:nvSpPr>
        <p:spPr>
          <a:xfrm>
            <a:off x="2358709" y="292924"/>
            <a:ext cx="74745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  <a:latin typeface="Felix Titling" panose="04060505060202020A04" pitchFamily="82" charset="0"/>
              </a:rPr>
              <a:t>BRITISH AIRWAYS BOOKING PREDICTION MODEL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D08305DC-A5B4-46A8-2FAF-71731384A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373677" y="6502834"/>
            <a:ext cx="12939351" cy="365125"/>
          </a:xfrm>
        </p:spPr>
        <p:txBody>
          <a:bodyPr/>
          <a:lstStyle/>
          <a:p>
            <a:r>
              <a:rPr lang="en-IN" sz="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on 50000 data points on booking status | Precision is the accuracy among the predicted values | Recall is the accuracy of being able to predict values from the total actual values of the model | F-1 is accuracy based on both precision and recall |</a:t>
            </a:r>
          </a:p>
          <a:p>
            <a:r>
              <a:rPr lang="en-IN" sz="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| Due to the under-sampling of those who booked the tickets, SMOTE was used to balance the data set (Which might affect the accuracy scores) | All accuracy scores are measured in % |</a:t>
            </a: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FC56323B-ADE5-AC4B-F2DA-9DC67B27A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867" y="920799"/>
            <a:ext cx="6077637" cy="310393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0" name="Group 59">
            <a:extLst>
              <a:ext uri="{FF2B5EF4-FFF2-40B4-BE49-F238E27FC236}">
                <a16:creationId xmlns:a16="http://schemas.microsoft.com/office/drawing/2014/main" id="{BBC5C45A-9C9A-0F7B-BC8F-236B85F1E6E9}"/>
              </a:ext>
            </a:extLst>
          </p:cNvPr>
          <p:cNvGrpSpPr/>
          <p:nvPr/>
        </p:nvGrpSpPr>
        <p:grpSpPr>
          <a:xfrm>
            <a:off x="6521231" y="3667151"/>
            <a:ext cx="5579161" cy="2765147"/>
            <a:chOff x="6453498" y="2664031"/>
            <a:chExt cx="5579161" cy="2765147"/>
          </a:xfrm>
        </p:grpSpPr>
        <p:pic>
          <p:nvPicPr>
            <p:cNvPr id="21" name="Picture 8">
              <a:extLst>
                <a:ext uri="{FF2B5EF4-FFF2-40B4-BE49-F238E27FC236}">
                  <a16:creationId xmlns:a16="http://schemas.microsoft.com/office/drawing/2014/main" id="{0D12BFAD-1CD6-746F-71B1-0BBBEE7B0A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63423" y="2664031"/>
              <a:ext cx="3469236" cy="2765147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34B60AF-A9B4-D366-AE94-7A0BA64EFC12}"/>
                </a:ext>
              </a:extLst>
            </p:cNvPr>
            <p:cNvGrpSpPr/>
            <p:nvPr/>
          </p:nvGrpSpPr>
          <p:grpSpPr>
            <a:xfrm>
              <a:off x="6453498" y="2700015"/>
              <a:ext cx="1950584" cy="2676243"/>
              <a:chOff x="6528160" y="2752934"/>
              <a:chExt cx="1950584" cy="2676243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07159445-ABE4-5EB0-06D4-DFD8EEE4A490}"/>
                  </a:ext>
                </a:extLst>
              </p:cNvPr>
              <p:cNvGrpSpPr/>
              <p:nvPr/>
            </p:nvGrpSpPr>
            <p:grpSpPr>
              <a:xfrm>
                <a:off x="6626496" y="2939313"/>
                <a:ext cx="609600" cy="2220730"/>
                <a:chOff x="6626496" y="2939313"/>
                <a:chExt cx="609600" cy="2220730"/>
              </a:xfrm>
              <a:solidFill>
                <a:srgbClr val="7030A0"/>
              </a:solidFill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6F87B853-45EB-C007-2104-810D584FA815}"/>
                    </a:ext>
                  </a:extLst>
                </p:cNvPr>
                <p:cNvSpPr/>
                <p:nvPr/>
              </p:nvSpPr>
              <p:spPr>
                <a:xfrm>
                  <a:off x="6626496" y="2939313"/>
                  <a:ext cx="609600" cy="609600"/>
                </a:xfrm>
                <a:prstGeom prst="ellipse">
                  <a:avLst/>
                </a:prstGeom>
                <a:grp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b="1" dirty="0">
                      <a:solidFill>
                        <a:srgbClr val="FFFF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89</a:t>
                  </a:r>
                  <a:endParaRPr lang="en-IN" b="1" dirty="0">
                    <a:solidFill>
                      <a:srgbClr val="FFFF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D28CD11B-505F-6ABC-4625-BCBA69DD3966}"/>
                    </a:ext>
                  </a:extLst>
                </p:cNvPr>
                <p:cNvSpPr/>
                <p:nvPr/>
              </p:nvSpPr>
              <p:spPr>
                <a:xfrm>
                  <a:off x="6626496" y="4550443"/>
                  <a:ext cx="609600" cy="609600"/>
                </a:xfrm>
                <a:prstGeom prst="ellipse">
                  <a:avLst/>
                </a:prstGeom>
                <a:grp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rgbClr val="FFFF00"/>
                      </a:solidFill>
                    </a:rPr>
                    <a:t>92</a:t>
                  </a:r>
                  <a:endParaRPr lang="en-IN" dirty="0">
                    <a:solidFill>
                      <a:srgbClr val="FFFF00"/>
                    </a:solidFill>
                  </a:endParaRP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7D12E904-E2B9-F9FE-DB27-CF082AC7833D}"/>
                    </a:ext>
                  </a:extLst>
                </p:cNvPr>
                <p:cNvSpPr/>
                <p:nvPr/>
              </p:nvSpPr>
              <p:spPr>
                <a:xfrm>
                  <a:off x="6626496" y="3744878"/>
                  <a:ext cx="609600" cy="609600"/>
                </a:xfrm>
                <a:prstGeom prst="ellipse">
                  <a:avLst/>
                </a:prstGeom>
                <a:grpFill/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rgbClr val="FFFF00"/>
                      </a:solidFill>
                    </a:rPr>
                    <a:t>87</a:t>
                  </a:r>
                  <a:endParaRPr lang="en-IN" dirty="0">
                    <a:solidFill>
                      <a:srgbClr val="FFFF00"/>
                    </a:solidFill>
                  </a:endParaRPr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DDA0EF7F-0A26-380A-D715-A52EB1ECB9DB}"/>
                  </a:ext>
                </a:extLst>
              </p:cNvPr>
              <p:cNvGrpSpPr/>
              <p:nvPr/>
            </p:nvGrpSpPr>
            <p:grpSpPr>
              <a:xfrm>
                <a:off x="7301819" y="3074535"/>
                <a:ext cx="1111285" cy="1936197"/>
                <a:chOff x="7445296" y="3034764"/>
                <a:chExt cx="1111285" cy="1936197"/>
              </a:xfrm>
            </p:grpSpPr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13F7DCCE-D3CA-C736-88A7-61E9B9D0BAB1}"/>
                    </a:ext>
                  </a:extLst>
                </p:cNvPr>
                <p:cNvSpPr txBox="1"/>
                <p:nvPr/>
              </p:nvSpPr>
              <p:spPr>
                <a:xfrm>
                  <a:off x="7445296" y="3034764"/>
                  <a:ext cx="1111202" cy="338554"/>
                </a:xfrm>
                <a:prstGeom prst="rect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F1 SCORE</a:t>
                  </a:r>
                  <a:endParaRPr lang="en-IN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A890E90-6682-6E7D-9F27-4551346BF03C}"/>
                    </a:ext>
                  </a:extLst>
                </p:cNvPr>
                <p:cNvSpPr txBox="1"/>
                <p:nvPr/>
              </p:nvSpPr>
              <p:spPr>
                <a:xfrm>
                  <a:off x="7445296" y="3841924"/>
                  <a:ext cx="979755" cy="338554"/>
                </a:xfrm>
                <a:prstGeom prst="rect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600" dirty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RECALL</a:t>
                  </a:r>
                  <a:endParaRPr lang="en-IN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BC401E46-D057-73A0-655E-D6ECE3B0A054}"/>
                    </a:ext>
                  </a:extLst>
                </p:cNvPr>
                <p:cNvSpPr txBox="1"/>
                <p:nvPr/>
              </p:nvSpPr>
              <p:spPr>
                <a:xfrm>
                  <a:off x="7445379" y="4663184"/>
                  <a:ext cx="1111202" cy="307777"/>
                </a:xfrm>
                <a:prstGeom prst="rect">
                  <a:avLst/>
                </a:prstGeom>
                <a:noFill/>
                <a:ln w="19050">
                  <a:solidFill>
                    <a:schemeClr val="bg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PRECISION</a:t>
                  </a:r>
                  <a:endParaRPr lang="en-IN" sz="14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0DB2F7C8-F100-4BC9-DA07-FAD8F36D8FD5}"/>
                  </a:ext>
                </a:extLst>
              </p:cNvPr>
              <p:cNvSpPr/>
              <p:nvPr/>
            </p:nvSpPr>
            <p:spPr>
              <a:xfrm>
                <a:off x="6528160" y="2752934"/>
                <a:ext cx="1950584" cy="2676243"/>
              </a:xfrm>
              <a:prstGeom prst="rect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8966E375-97B3-4B91-1C46-9D1D330B0278}"/>
              </a:ext>
            </a:extLst>
          </p:cNvPr>
          <p:cNvSpPr txBox="1"/>
          <p:nvPr/>
        </p:nvSpPr>
        <p:spPr>
          <a:xfrm>
            <a:off x="7031433" y="3157271"/>
            <a:ext cx="4779568" cy="30777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CONFUSION MATRIX &amp; MODEL EVALUATION METRICS</a:t>
            </a:r>
            <a:endParaRPr lang="en-IN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A1E3343-4E66-6D53-D29A-6373D6DE1EDC}"/>
              </a:ext>
            </a:extLst>
          </p:cNvPr>
          <p:cNvSpPr txBox="1"/>
          <p:nvPr/>
        </p:nvSpPr>
        <p:spPr>
          <a:xfrm>
            <a:off x="996774" y="4119766"/>
            <a:ext cx="4405821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IMPORTANCE IN THE MODEL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A8AABEB8-3FDC-E58D-0554-A8A20D4828D4}"/>
              </a:ext>
            </a:extLst>
          </p:cNvPr>
          <p:cNvSpPr txBox="1"/>
          <p:nvPr/>
        </p:nvSpPr>
        <p:spPr>
          <a:xfrm>
            <a:off x="91607" y="4645124"/>
            <a:ext cx="5496393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FEW TRENDS APART FROM THE ABOVE FEATURE IMPORTANCE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81B32B98-A472-1BDA-0139-09137AC0BE24}"/>
              </a:ext>
            </a:extLst>
          </p:cNvPr>
          <p:cNvSpPr txBox="1"/>
          <p:nvPr/>
        </p:nvSpPr>
        <p:spPr>
          <a:xfrm>
            <a:off x="160868" y="5049724"/>
            <a:ext cx="3200400" cy="13849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Malaysian customers have the best booking ratio followed by Australia.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Auckland to Kuala Lumpur is the most booked route.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Customers prefer early morning and afternoon flights more.</a:t>
            </a: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E4728946-A414-1FB2-4D51-B51740441F00}"/>
              </a:ext>
            </a:extLst>
          </p:cNvPr>
          <p:cNvSpPr txBox="1"/>
          <p:nvPr/>
        </p:nvSpPr>
        <p:spPr>
          <a:xfrm>
            <a:off x="3886313" y="5945794"/>
            <a:ext cx="2109873" cy="415498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MODEL ACCURACY</a:t>
            </a:r>
          </a:p>
          <a:p>
            <a:pPr algn="ctr"/>
            <a:r>
              <a:rPr lang="en-US" sz="10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(Across 10 Cross Validations)</a:t>
            </a:r>
            <a:endParaRPr lang="en-IN" sz="10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5" name="Star: 5 Points 1034">
            <a:extLst>
              <a:ext uri="{FF2B5EF4-FFF2-40B4-BE49-F238E27FC236}">
                <a16:creationId xmlns:a16="http://schemas.microsoft.com/office/drawing/2014/main" id="{6D6B3DD8-3187-8A4B-C88C-314CB3A89A57}"/>
              </a:ext>
            </a:extLst>
          </p:cNvPr>
          <p:cNvSpPr/>
          <p:nvPr/>
        </p:nvSpPr>
        <p:spPr>
          <a:xfrm>
            <a:off x="4409150" y="5030264"/>
            <a:ext cx="967769" cy="847415"/>
          </a:xfrm>
          <a:prstGeom prst="star5">
            <a:avLst/>
          </a:prstGeom>
          <a:solidFill>
            <a:srgbClr val="FFFF00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88</a:t>
            </a:r>
            <a:endParaRPr lang="en-IN" sz="14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057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1037</TotalTime>
  <Words>156</Words>
  <Application>Microsoft Office PowerPoint</Application>
  <PresentationFormat>Widescreen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Felix Titling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Jubin Joseph</dc:creator>
  <cp:lastModifiedBy>Jubin Joseph</cp:lastModifiedBy>
  <cp:revision>6</cp:revision>
  <dcterms:created xsi:type="dcterms:W3CDTF">2023-05-03T11:33:57Z</dcterms:created>
  <dcterms:modified xsi:type="dcterms:W3CDTF">2023-05-05T13:24:05Z</dcterms:modified>
</cp:coreProperties>
</file>

<file path=docProps/thumbnail.jpeg>
</file>